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5659" r:id="rId2"/>
    <p:sldMasterId id="2147485634" r:id="rId3"/>
    <p:sldMasterId id="2147485646" r:id="rId4"/>
    <p:sldMasterId id="2147483651" r:id="rId5"/>
    <p:sldMasterId id="2147483683" r:id="rId6"/>
    <p:sldMasterId id="2147483685" r:id="rId7"/>
    <p:sldMasterId id="2147483687" r:id="rId8"/>
    <p:sldMasterId id="2147483689" r:id="rId9"/>
    <p:sldMasterId id="2147483691" r:id="rId10"/>
    <p:sldMasterId id="2147483693" r:id="rId11"/>
  </p:sldMasterIdLst>
  <p:notesMasterIdLst>
    <p:notesMasterId r:id="rId20"/>
  </p:notesMasterIdLst>
  <p:handoutMasterIdLst>
    <p:handoutMasterId r:id="rId21"/>
  </p:handoutMasterIdLst>
  <p:sldIdLst>
    <p:sldId id="279" r:id="rId12"/>
    <p:sldId id="345" r:id="rId13"/>
    <p:sldId id="490" r:id="rId14"/>
    <p:sldId id="437" r:id="rId15"/>
    <p:sldId id="393" r:id="rId16"/>
    <p:sldId id="492" r:id="rId17"/>
    <p:sldId id="435" r:id="rId18"/>
    <p:sldId id="493" r:id="rId19"/>
  </p:sldIdLst>
  <p:sldSz cx="9144000" cy="6858000" type="screen4x3"/>
  <p:notesSz cx="67945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99CC"/>
    <a:srgbClr val="CCFFFF"/>
    <a:srgbClr val="66FF33"/>
    <a:srgbClr val="000099"/>
    <a:srgbClr val="3333FF"/>
    <a:srgbClr val="1A04A0"/>
    <a:srgbClr val="FF0000"/>
    <a:srgbClr val="5C0B99"/>
    <a:srgbClr val="2E0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455" autoAdjust="0"/>
  </p:normalViewPr>
  <p:slideViewPr>
    <p:cSldViewPr>
      <p:cViewPr>
        <p:scale>
          <a:sx n="100" d="100"/>
          <a:sy n="100" d="100"/>
        </p:scale>
        <p:origin x="-12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A24A9C-A57D-4B81-8C6B-C850BF701740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330493-3F49-4CCF-A17F-1D94DBE25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09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D885207-54F8-4FFE-9CB0-57170344B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52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3E588-D62C-4163-A81E-16751D55241A}" type="slidenum">
              <a:rPr lang="en-GB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4838" y="939800"/>
            <a:ext cx="5905500" cy="4429125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5772150"/>
            <a:ext cx="5872163" cy="3621088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1BBB25-D751-4A12-BE42-09CED7B9D30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E17307-25BD-4A74-A6A0-1FE0BA0E206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../slides/slide7.xml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Relationship Id="rId6" Type="http://schemas.openxmlformats.org/officeDocument/2006/relationships/slide" Target="../slides/slide4.xml"/><Relationship Id="rId5" Type="http://schemas.openxmlformats.org/officeDocument/2006/relationships/slide" Target="../slides/slide8.xml"/><Relationship Id="rId4" Type="http://schemas.openxmlformats.org/officeDocument/2006/relationships/hyperlink" Target="http://www.rosatom.ru/" TargetMode="Externa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../slides/slide7.xml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Relationship Id="rId6" Type="http://schemas.openxmlformats.org/officeDocument/2006/relationships/slide" Target="../slides/slide4.xml"/><Relationship Id="rId5" Type="http://schemas.openxmlformats.org/officeDocument/2006/relationships/slide" Target="../slides/slide8.xml"/><Relationship Id="rId4" Type="http://schemas.openxmlformats.org/officeDocument/2006/relationships/hyperlink" Target="http://www.rosatom.ru/" TargetMode="Externa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../slides/slide7.xm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6" Type="http://schemas.openxmlformats.org/officeDocument/2006/relationships/slide" Target="../slides/slide4.xml"/><Relationship Id="rId5" Type="http://schemas.openxmlformats.org/officeDocument/2006/relationships/slide" Target="../slides/slide8.xml"/><Relationship Id="rId4" Type="http://schemas.openxmlformats.org/officeDocument/2006/relationships/hyperlink" Target="http://www.rosatom.ru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Relationship Id="rId6" Type="http://schemas.openxmlformats.org/officeDocument/2006/relationships/slide" Target="../slides/slide7.xml"/><Relationship Id="rId5" Type="http://schemas.openxmlformats.org/officeDocument/2006/relationships/slide" Target="../slides/slide4.xml"/><Relationship Id="rId4" Type="http://schemas.openxmlformats.org/officeDocument/2006/relationships/slide" Target="../slides/slide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../slides/slide7.xml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Relationship Id="rId6" Type="http://schemas.openxmlformats.org/officeDocument/2006/relationships/slide" Target="../slides/slide4.xml"/><Relationship Id="rId5" Type="http://schemas.openxmlformats.org/officeDocument/2006/relationships/slide" Target="../slides/slide8.xml"/><Relationship Id="rId4" Type="http://schemas.openxmlformats.org/officeDocument/2006/relationships/hyperlink" Target="http://www.rosatom.ru/" TargetMode="Externa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../slides/slide7.xml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Relationship Id="rId6" Type="http://schemas.openxmlformats.org/officeDocument/2006/relationships/slide" Target="../slides/slide4.xml"/><Relationship Id="rId5" Type="http://schemas.openxmlformats.org/officeDocument/2006/relationships/slide" Target="../slides/slide8.xml"/><Relationship Id="rId4" Type="http://schemas.openxmlformats.org/officeDocument/2006/relationships/hyperlink" Target="http://www.rosatom.ru/" TargetMode="Externa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105474" name="Picture 2" descr="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303795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A234-4C1B-432C-84DE-70B013A8A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809BE-7CA3-4B9C-89E1-20A6616C9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938A7-00D5-4277-9D38-4F5B302FD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47D9A-62F8-44A4-B53B-03D5B221D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latin typeface="Arial" charset="0"/>
                <a:cs typeface="Arial" charset="0"/>
              </a:rPr>
              <a:t>www.rosatom.ru</a:t>
            </a:r>
            <a:endParaRPr lang="ru-RU" sz="1400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navigation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5705475" y="1076325"/>
            <a:ext cx="360363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7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0690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8" name="navigation3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64325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9" name="navigation4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6796088" y="1076325"/>
            <a:ext cx="360362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0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159625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11" name="navigation6"/>
          <p:cNvSpPr>
            <a:spLocks noChangeArrowheads="1"/>
          </p:cNvSpPr>
          <p:nvPr userDrawn="1"/>
        </p:nvSpPr>
        <p:spPr bwMode="auto">
          <a:xfrm>
            <a:off x="75247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>
    <p:split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C0FDC-592D-41BF-B33D-0B5B7CADD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B297F-7A1A-4295-9F78-7F01AAFAF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3D890-DB57-4D17-8B00-6DE3780C5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B68E3-A43B-405D-B375-E585DEA80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FE30B-4211-4790-B012-E29C2B80D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B1289-3567-451E-9B00-165C0B13F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A17DF-422F-4D72-82AC-71047A58A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81E64-5177-47B9-8CFC-256C33BDD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DF228-21F3-4C57-98D3-DB06D6880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6FFA1-1001-48B2-A251-4BE4AC118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D5C52-50D8-4ED5-9314-E42F55928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latin typeface="Arial" charset="0"/>
                <a:cs typeface="Arial" charset="0"/>
              </a:rPr>
              <a:t>www.rosatom.ru</a:t>
            </a:r>
            <a:endParaRPr lang="ru-RU" sz="1400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navigation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5705475" y="1076325"/>
            <a:ext cx="360363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7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0690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8" name="navigation3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64325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9" name="navigation4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6796088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0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159625" y="1076325"/>
            <a:ext cx="360363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11" name="navigation6"/>
          <p:cNvSpPr>
            <a:spLocks noChangeArrowheads="1"/>
          </p:cNvSpPr>
          <p:nvPr userDrawn="1"/>
        </p:nvSpPr>
        <p:spPr bwMode="auto">
          <a:xfrm>
            <a:off x="75247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>
    <p:split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45DA3-D595-4CFD-BFD1-3806D5448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8BB7E-64EE-4A61-B570-D6C6BCA6B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B7B0A-A752-457A-BFCA-C0284A03A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E1D0-9AE7-4D50-BCFA-A56435784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9A3C7-68B9-4797-8A07-E86E8059C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47348-E6F4-427E-9A12-334C48F50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E2C02-92EB-478E-B9EF-FA908CCA9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2C280-EF41-471B-9EB1-16792A28E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3C8E7-70DB-4BD3-B322-DDF4AB677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14992-58DF-423E-B2B4-30F8B5DF1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8AAF9-4CD8-4CB5-8C3C-E8BCE0952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74C-6670-457E-BE3F-93F76FBC79BC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34C7-B0BD-48F6-A5FE-A33DDCE7F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74C-6670-457E-BE3F-93F76FBC79BC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34C7-B0BD-48F6-A5FE-A33DDCE7F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74C-6670-457E-BE3F-93F76FBC79BC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34C7-B0BD-48F6-A5FE-A33DDCE7F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74C-6670-457E-BE3F-93F76FBC79BC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34C7-B0BD-48F6-A5FE-A33DDCE7F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74C-6670-457E-BE3F-93F76FBC79BC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34C7-B0BD-48F6-A5FE-A33DDCE7F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74C-6670-457E-BE3F-93F76FBC79BC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34C7-B0BD-48F6-A5FE-A33DDCE7F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74C-6670-457E-BE3F-93F76FBC79BC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34C7-B0BD-48F6-A5FE-A33DDCE7F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07375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8C4E3-3F9D-4DA5-9B56-0FAFFCFEF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395536" y="6453188"/>
            <a:ext cx="1799977" cy="404812"/>
          </a:xfrm>
          <a:solidFill>
            <a:schemeClr val="tx2"/>
          </a:solidFill>
        </p:spPr>
        <p:txBody>
          <a:bodyPr/>
          <a:lstStyle>
            <a:lvl1pPr>
              <a:buNone/>
              <a:defRPr/>
            </a:lvl1pPr>
            <a:lvl5pPr>
              <a:buNone/>
              <a:defRPr/>
            </a:lvl5pPr>
          </a:lstStyle>
          <a:p>
            <a:pPr marL="2073275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74C-6670-457E-BE3F-93F76FBC79BC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34C7-B0BD-48F6-A5FE-A33DDCE7F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74C-6670-457E-BE3F-93F76FBC79BC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34C7-B0BD-48F6-A5FE-A33DDCE7F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74C-6670-457E-BE3F-93F76FBC79BC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34C7-B0BD-48F6-A5FE-A33DDCE7F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74C-6670-457E-BE3F-93F76FBC79BC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34C7-B0BD-48F6-A5FE-A33DDCE7F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74C-6670-457E-BE3F-93F76FBC79BC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34C7-B0BD-48F6-A5FE-A33DDCE7F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818E-2B22-42A1-A23F-10F27307AA75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D7E0-3C2F-4B62-8400-802CC08D6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818E-2B22-42A1-A23F-10F27307AA75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D7E0-3C2F-4B62-8400-802CC08D6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818E-2B22-42A1-A23F-10F27307AA75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D7E0-3C2F-4B62-8400-802CC08D6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818E-2B22-42A1-A23F-10F27307AA75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D7E0-3C2F-4B62-8400-802CC08D6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818E-2B22-42A1-A23F-10F27307AA75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D7E0-3C2F-4B62-8400-802CC08D6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E502D-B019-4022-8152-ECBEAC8F1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25" name="Picture 1" descr="logo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451784"/>
            <a:ext cx="1224136" cy="40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818E-2B22-42A1-A23F-10F27307AA75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D7E0-3C2F-4B62-8400-802CC08D6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818E-2B22-42A1-A23F-10F27307AA75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D7E0-3C2F-4B62-8400-802CC08D6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818E-2B22-42A1-A23F-10F27307AA75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D7E0-3C2F-4B62-8400-802CC08D6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818E-2B22-42A1-A23F-10F27307AA75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D7E0-3C2F-4B62-8400-802CC08D6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818E-2B22-42A1-A23F-10F27307AA75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D7E0-3C2F-4B62-8400-802CC08D6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818E-2B22-42A1-A23F-10F27307AA75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D7E0-3C2F-4B62-8400-802CC08D6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4000-9A46-4B59-880E-CF8542AA1746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1B1-895D-4F11-8359-14CC7D0C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4000-9A46-4B59-880E-CF8542AA1746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1B1-895D-4F11-8359-14CC7D0C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4000-9A46-4B59-880E-CF8542AA1746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1B1-895D-4F11-8359-14CC7D0C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4000-9A46-4B59-880E-CF8542AA1746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1B1-895D-4F11-8359-14CC7D0C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CCF7C-C6E4-4623-8224-86D795238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4000-9A46-4B59-880E-CF8542AA1746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1B1-895D-4F11-8359-14CC7D0C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4000-9A46-4B59-880E-CF8542AA1746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1B1-895D-4F11-8359-14CC7D0C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4000-9A46-4B59-880E-CF8542AA1746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1B1-895D-4F11-8359-14CC7D0C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4000-9A46-4B59-880E-CF8542AA1746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1B1-895D-4F11-8359-14CC7D0C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4000-9A46-4B59-880E-CF8542AA1746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1B1-895D-4F11-8359-14CC7D0C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4000-9A46-4B59-880E-CF8542AA1746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1B1-895D-4F11-8359-14CC7D0C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4000-9A46-4B59-880E-CF8542AA1746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1B1-895D-4F11-8359-14CC7D0C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4000-9A46-4B59-880E-CF8542AA1746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1B1-895D-4F11-8359-14CC7D0C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644900"/>
            <a:ext cx="6688137" cy="1008063"/>
          </a:xfrm>
        </p:spPr>
        <p:txBody>
          <a:bodyPr anchor="ctr"/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048BB-A6FB-4056-A397-F1E65818B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8D44F-3392-4DE4-B0EF-49B26B89C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25543-C669-4DE0-9C2B-5352569B7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6C43E-DF1F-48C7-A303-28510C13C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0A2B9-A18A-4E10-9CF3-09D030A34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593DA-DECE-4B21-A8D9-FE7B2C99C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396C7-044F-47FA-8601-F8CEBAFDB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D5643-DA12-4688-855E-1C41D0794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F63C1-C757-4EE0-B5CA-29912AE5E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490AD-49E2-485B-B6E7-F1CF97E90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0DEE9-19AD-4854-8A9D-1667DD6B0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latin typeface="Arial" charset="0"/>
                <a:cs typeface="Arial" charset="0"/>
              </a:rPr>
              <a:t>www.rosatom.ru</a:t>
            </a:r>
            <a:endParaRPr lang="ru-RU" sz="1400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navigation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5705475" y="1076325"/>
            <a:ext cx="360363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7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0690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8" name="navigation3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64325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9" name="navigation4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6796088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0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159625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11" name="navigation6"/>
          <p:cNvSpPr>
            <a:spLocks noChangeArrowheads="1"/>
          </p:cNvSpPr>
          <p:nvPr userDrawn="1"/>
        </p:nvSpPr>
        <p:spPr bwMode="auto">
          <a:xfrm>
            <a:off x="7524750" y="1076325"/>
            <a:ext cx="360363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2483D-8652-4004-B188-D4B0F6077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B1EA9-1F2E-4A23-8DF1-1C4DA6F4F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ADD10-7FF6-4315-9D75-D634B5839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92937-6B53-4DFB-BBFF-754D5E0B2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A04AA-3FE3-47BC-B402-FBF674D3B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B5A1A-C643-41C6-91CA-21DA4691D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7346D-ED51-4C0D-963A-33ADD57E4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194ED-A47A-4100-B060-4C27FE1BF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084ED-DD1F-4307-9C68-79DD3DC8E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858D1-31B7-4AE9-886B-3B36D9BD8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0DC27-D02F-41AC-A5B1-6C23F7675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9E930-E27E-46A9-8DD0-FD61B401B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latin typeface="Arial" charset="0"/>
                <a:cs typeface="Arial" charset="0"/>
              </a:rPr>
              <a:t>www.rosatom.ru</a:t>
            </a:r>
            <a:endParaRPr lang="ru-RU" sz="1400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navigation1">
            <a:hlinkClick r:id="rId4" action="ppaction://hlinksldjump"/>
          </p:cNvPr>
          <p:cNvSpPr>
            <a:spLocks noChangeArrowheads="1"/>
          </p:cNvSpPr>
          <p:nvPr userDrawn="1"/>
        </p:nvSpPr>
        <p:spPr bwMode="auto">
          <a:xfrm>
            <a:off x="5705475" y="1076325"/>
            <a:ext cx="360363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6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0690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7" name="navigation3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64325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8" name="navigation4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6796088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9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159625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10" name="navigation6"/>
          <p:cNvSpPr>
            <a:spLocks noChangeArrowheads="1"/>
          </p:cNvSpPr>
          <p:nvPr userDrawn="1"/>
        </p:nvSpPr>
        <p:spPr bwMode="auto">
          <a:xfrm>
            <a:off x="75247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</a:p>
        </p:txBody>
      </p:sp>
      <p:pic>
        <p:nvPicPr>
          <p:cNvPr id="11" name="navigation8" descr="ujkm,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split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3CDA3-25E7-488C-A904-0186FFDC5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AE38F-21E8-4641-8F70-4D5D1750B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278F4-CC43-453F-B8EC-369540439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E0298-7588-4E6B-9F55-ABCA4BB7A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F7DCE-5641-4CA5-BBE3-60C9687E4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026B8-F22A-45BC-A8DA-1D3F1DA48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6B43C-44A6-4030-966F-ED8220E80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23C7D-E680-4988-BDDD-EDB06B29A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C5765-2C3C-420B-8D00-7AFD9C34A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E17C1-38B6-4D5E-BB94-01B634301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17AD-DCC6-4EE3-804A-A9D89549E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latin typeface="Arial" charset="0"/>
                <a:cs typeface="Arial" charset="0"/>
              </a:rPr>
              <a:t>www.rosatom.ru</a:t>
            </a:r>
            <a:endParaRPr lang="ru-RU" sz="1400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navigation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5705475" y="1076325"/>
            <a:ext cx="360363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7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069013" y="1076325"/>
            <a:ext cx="360362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8" name="navigation3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64325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9" name="navigation4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6796088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0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159625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11" name="navigation6"/>
          <p:cNvSpPr>
            <a:spLocks noChangeArrowheads="1"/>
          </p:cNvSpPr>
          <p:nvPr userDrawn="1"/>
        </p:nvSpPr>
        <p:spPr bwMode="auto">
          <a:xfrm>
            <a:off x="75247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>
    <p:split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9FC5-52D5-432F-A12B-401F1F5C8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7DF79-6C32-4824-875E-B8FC82AAB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A07B9-F2DA-4FA9-8281-C583630C0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BA7B-1DB4-4C93-8212-36B71DAF7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E3B95-DB48-4BDF-952E-CE8C9D8D2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B74A6-B0E4-4DA1-B015-D2B404324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06984-6D17-4575-AF91-73B862161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4E881-0A3B-4AC3-B1C7-9EC161D07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A6541-15E3-452A-B9E6-C419254F2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5A2E0-FB9C-4153-A895-B7FF5B921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D33BE-736C-4692-ABD7-9E2991DCA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latin typeface="Arial" charset="0"/>
                <a:cs typeface="Arial" charset="0"/>
              </a:rPr>
              <a:t>www.rosatom.ru</a:t>
            </a:r>
            <a:endParaRPr lang="ru-RU" sz="1400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navigation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5705475" y="1076325"/>
            <a:ext cx="360363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7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0690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8" name="navigation3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6432550" y="1076325"/>
            <a:ext cx="360363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9" name="navigation4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6796088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0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159625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11" name="navigation6"/>
          <p:cNvSpPr>
            <a:spLocks noChangeArrowheads="1"/>
          </p:cNvSpPr>
          <p:nvPr userDrawn="1"/>
        </p:nvSpPr>
        <p:spPr bwMode="auto">
          <a:xfrm>
            <a:off x="75247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>
    <p:split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D4141-E6B3-40EC-9018-58B594BE2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DD087-B8E3-4BCB-A588-891554FB5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B3363-22C7-4BB9-B712-B7021B4F1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C7BE7-484A-42D5-AE5B-47BB03050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5528B-41B4-4C00-B4F2-DB44D3EA2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0D26-49BC-42A1-A254-CB61A0BE2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4F928-EA15-4019-A1AB-003CCF036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.jpe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17" Type="http://schemas.openxmlformats.org/officeDocument/2006/relationships/slide" Target="../slides/slide7.xml"/><Relationship Id="rId2" Type="http://schemas.openxmlformats.org/officeDocument/2006/relationships/slideLayout" Target="../slideLayouts/slideLayout104.xml"/><Relationship Id="rId16" Type="http://schemas.openxmlformats.org/officeDocument/2006/relationships/slide" Target="../slides/slide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" Target="../slides/slide8.xml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hyperlink" Target="http://www.rosatom.ru/" TargetMode="Externa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1.jpe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17" Type="http://schemas.openxmlformats.org/officeDocument/2006/relationships/slide" Target="../slides/slide7.xml"/><Relationship Id="rId2" Type="http://schemas.openxmlformats.org/officeDocument/2006/relationships/slideLayout" Target="../slideLayouts/slideLayout115.xml"/><Relationship Id="rId16" Type="http://schemas.openxmlformats.org/officeDocument/2006/relationships/slide" Target="../slides/slide4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" Target="../slides/slide8.xml"/><Relationship Id="rId10" Type="http://schemas.openxmlformats.org/officeDocument/2006/relationships/slideLayout" Target="../slideLayouts/slideLayout12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hyperlink" Target="http://www.rosatom.ru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hyperlink" Target="http://www.rosatom.ru/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e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17" Type="http://schemas.openxmlformats.org/officeDocument/2006/relationships/slide" Target="../slides/slide7.xml"/><Relationship Id="rId2" Type="http://schemas.openxmlformats.org/officeDocument/2006/relationships/slideLayout" Target="../slideLayouts/slideLayout60.xml"/><Relationship Id="rId16" Type="http://schemas.openxmlformats.org/officeDocument/2006/relationships/slide" Target="../slides/slide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" Target="../slides/slide8.xml"/><Relationship Id="rId10" Type="http://schemas.openxmlformats.org/officeDocument/2006/relationships/slideLayout" Target="../slideLayouts/slideLayout6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hyperlink" Target="http://www.rosatom.ru/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jpe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17" Type="http://schemas.openxmlformats.org/officeDocument/2006/relationships/slide" Target="../slides/slide7.xml"/><Relationship Id="rId2" Type="http://schemas.openxmlformats.org/officeDocument/2006/relationships/slideLayout" Target="../slideLayouts/slideLayout71.xml"/><Relationship Id="rId16" Type="http://schemas.openxmlformats.org/officeDocument/2006/relationships/slide" Target="../slides/slide4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" Target="../slides/slide8.xml"/><Relationship Id="rId10" Type="http://schemas.openxmlformats.org/officeDocument/2006/relationships/slideLayout" Target="../slideLayouts/slideLayout7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hyperlink" Target="http://www.rosatom.ru/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jpe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17" Type="http://schemas.openxmlformats.org/officeDocument/2006/relationships/slide" Target="../slides/slide7.xml"/><Relationship Id="rId2" Type="http://schemas.openxmlformats.org/officeDocument/2006/relationships/slideLayout" Target="../slideLayouts/slideLayout82.xml"/><Relationship Id="rId16" Type="http://schemas.openxmlformats.org/officeDocument/2006/relationships/slide" Target="../slides/slide4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" Target="../slides/slide8.xml"/><Relationship Id="rId10" Type="http://schemas.openxmlformats.org/officeDocument/2006/relationships/slideLayout" Target="../slideLayouts/slideLayout9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hyperlink" Target="http://www.rosatom.ru/" TargetMode="Externa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jpe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17" Type="http://schemas.openxmlformats.org/officeDocument/2006/relationships/slide" Target="../slides/slide7.xml"/><Relationship Id="rId2" Type="http://schemas.openxmlformats.org/officeDocument/2006/relationships/slideLayout" Target="../slideLayouts/slideLayout93.xml"/><Relationship Id="rId16" Type="http://schemas.openxmlformats.org/officeDocument/2006/relationships/slide" Target="../slides/slide4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" Target="../slides/slide8.xml"/><Relationship Id="rId10" Type="http://schemas.openxmlformats.org/officeDocument/2006/relationships/slideLayout" Target="../slideLayouts/slideLayout10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hyperlink" Target="http://www.rosatom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4304DE3-747D-427E-BF82-D8F67A382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Text Box 5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latin typeface="Arial" charset="0"/>
                <a:cs typeface="Arial" charset="0"/>
              </a:rPr>
              <a:t>www.rosatom.ru</a:t>
            </a:r>
            <a:endParaRPr lang="ru-RU" sz="1400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26" r:id="rId1"/>
    <p:sldLayoutId id="2147485545" r:id="rId2"/>
    <p:sldLayoutId id="2147485546" r:id="rId3"/>
    <p:sldLayoutId id="2147485547" r:id="rId4"/>
    <p:sldLayoutId id="2147485548" r:id="rId5"/>
    <p:sldLayoutId id="2147485549" r:id="rId6"/>
    <p:sldLayoutId id="2147485550" r:id="rId7"/>
    <p:sldLayoutId id="2147485551" r:id="rId8"/>
    <p:sldLayoutId id="2147485552" r:id="rId9"/>
    <p:sldLayoutId id="2147485553" r:id="rId10"/>
    <p:sldLayoutId id="2147485554" r:id="rId11"/>
    <p:sldLayoutId id="2147485555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DA0D7C-D9B1-41CB-B84A-DEF306043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57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latin typeface="Arial" charset="0"/>
                <a:cs typeface="Arial" charset="0"/>
              </a:rPr>
              <a:t>www.rosatom.ru</a:t>
            </a:r>
            <a:endParaRPr lang="ru-RU" sz="1400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74758" name="navigation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486525" y="1022350"/>
            <a:ext cx="287338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74759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65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74760" name="navigation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246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74761" name="navigation4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627938" y="1022350"/>
            <a:ext cx="28733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  <a:endParaRPr lang="ru-RU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4762" name="navigation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latin typeface="Arial" charset="0"/>
                <a:cs typeface="Arial" charset="0"/>
              </a:rPr>
              <a:t>5</a:t>
            </a:r>
            <a:endParaRPr lang="ru-RU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74763" name="navigation6"/>
          <p:cNvSpPr>
            <a:spLocks noChangeArrowheads="1"/>
          </p:cNvSpPr>
          <p:nvPr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latin typeface="Arial" charset="0"/>
                <a:cs typeface="Arial" charset="0"/>
              </a:rPr>
              <a:t>6</a:t>
            </a:r>
            <a:endParaRPr lang="ru-RU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2" r:id="rId1"/>
    <p:sldLayoutId id="2147485606" r:id="rId2"/>
    <p:sldLayoutId id="2147485607" r:id="rId3"/>
    <p:sldLayoutId id="2147485608" r:id="rId4"/>
    <p:sldLayoutId id="2147485609" r:id="rId5"/>
    <p:sldLayoutId id="2147485610" r:id="rId6"/>
    <p:sldLayoutId id="2147485611" r:id="rId7"/>
    <p:sldLayoutId id="2147485612" r:id="rId8"/>
    <p:sldLayoutId id="2147485613" r:id="rId9"/>
    <p:sldLayoutId id="2147485614" r:id="rId10"/>
    <p:sldLayoutId id="2147485615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8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9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D014D4-9959-4BA1-BA9C-A5E14F4D6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6805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latin typeface="Arial" charset="0"/>
                <a:cs typeface="Arial" charset="0"/>
              </a:rPr>
              <a:t>www.rosatom.ru</a:t>
            </a:r>
            <a:endParaRPr lang="ru-RU" sz="1400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76806" name="navigation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486525" y="1022350"/>
            <a:ext cx="287338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76807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65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76808" name="navigation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246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76809" name="navigation4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627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latin typeface="Arial" charset="0"/>
                <a:cs typeface="Arial" charset="0"/>
              </a:rPr>
              <a:t>4</a:t>
            </a:r>
            <a:endParaRPr lang="ru-RU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76810" name="navigation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  <a:endParaRPr lang="ru-RU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6811" name="navigation6"/>
          <p:cNvSpPr>
            <a:spLocks noChangeArrowheads="1"/>
          </p:cNvSpPr>
          <p:nvPr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latin typeface="Arial" charset="0"/>
                <a:cs typeface="Arial" charset="0"/>
              </a:rPr>
              <a:t>6</a:t>
            </a:r>
            <a:endParaRPr lang="ru-RU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3" r:id="rId1"/>
    <p:sldLayoutId id="2147485616" r:id="rId2"/>
    <p:sldLayoutId id="2147485617" r:id="rId3"/>
    <p:sldLayoutId id="2147485618" r:id="rId4"/>
    <p:sldLayoutId id="2147485619" r:id="rId5"/>
    <p:sldLayoutId id="2147485620" r:id="rId6"/>
    <p:sldLayoutId id="2147485621" r:id="rId7"/>
    <p:sldLayoutId id="2147485622" r:id="rId8"/>
    <p:sldLayoutId id="2147485623" r:id="rId9"/>
    <p:sldLayoutId id="2147485624" r:id="rId10"/>
    <p:sldLayoutId id="2147485625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8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9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6074C-6670-457E-BE3F-93F76FBC79BC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B34C7-B0BD-48F6-A5FE-A33DDCE7F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60" r:id="rId1"/>
    <p:sldLayoutId id="2147485661" r:id="rId2"/>
    <p:sldLayoutId id="2147485662" r:id="rId3"/>
    <p:sldLayoutId id="2147485663" r:id="rId4"/>
    <p:sldLayoutId id="2147485664" r:id="rId5"/>
    <p:sldLayoutId id="2147485665" r:id="rId6"/>
    <p:sldLayoutId id="2147485666" r:id="rId7"/>
    <p:sldLayoutId id="2147485667" r:id="rId8"/>
    <p:sldLayoutId id="2147485668" r:id="rId9"/>
    <p:sldLayoutId id="2147485669" r:id="rId10"/>
    <p:sldLayoutId id="2147485670" r:id="rId11"/>
    <p:sldLayoutId id="214748567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E818E-2B22-42A1-A23F-10F27307AA75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D7E0-3C2F-4B62-8400-802CC08D6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5" r:id="rId1"/>
    <p:sldLayoutId id="2147485636" r:id="rId2"/>
    <p:sldLayoutId id="2147485637" r:id="rId3"/>
    <p:sldLayoutId id="2147485638" r:id="rId4"/>
    <p:sldLayoutId id="2147485639" r:id="rId5"/>
    <p:sldLayoutId id="2147485640" r:id="rId6"/>
    <p:sldLayoutId id="2147485641" r:id="rId7"/>
    <p:sldLayoutId id="2147485642" r:id="rId8"/>
    <p:sldLayoutId id="2147485643" r:id="rId9"/>
    <p:sldLayoutId id="2147485644" r:id="rId10"/>
    <p:sldLayoutId id="21474856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A4000-9A46-4B59-880E-CF8542AA1746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E01B1-895D-4F11-8359-14CC7D0C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7" r:id="rId1"/>
    <p:sldLayoutId id="2147485648" r:id="rId2"/>
    <p:sldLayoutId id="2147485649" r:id="rId3"/>
    <p:sldLayoutId id="2147485650" r:id="rId4"/>
    <p:sldLayoutId id="2147485651" r:id="rId5"/>
    <p:sldLayoutId id="2147485652" r:id="rId6"/>
    <p:sldLayoutId id="2147485653" r:id="rId7"/>
    <p:sldLayoutId id="2147485654" r:id="rId8"/>
    <p:sldLayoutId id="2147485655" r:id="rId9"/>
    <p:sldLayoutId id="2147485656" r:id="rId10"/>
    <p:sldLayoutId id="2147485657" r:id="rId11"/>
    <p:sldLayoutId id="214748565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57557F-E59C-4FA6-B5AD-A2E22C90A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1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latin typeface="Arial" charset="0"/>
                <a:cs typeface="Arial" charset="0"/>
              </a:rPr>
              <a:t>www.rosatom.ru</a:t>
            </a:r>
            <a:endParaRPr lang="ru-RU" sz="1400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27" r:id="rId1"/>
    <p:sldLayoutId id="2147485556" r:id="rId2"/>
    <p:sldLayoutId id="2147485557" r:id="rId3"/>
    <p:sldLayoutId id="2147485558" r:id="rId4"/>
    <p:sldLayoutId id="2147485559" r:id="rId5"/>
    <p:sldLayoutId id="2147485560" r:id="rId6"/>
    <p:sldLayoutId id="2147485561" r:id="rId7"/>
    <p:sldLayoutId id="2147485562" r:id="rId8"/>
    <p:sldLayoutId id="2147485563" r:id="rId9"/>
    <p:sldLayoutId id="2147485564" r:id="rId10"/>
    <p:sldLayoutId id="2147485565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E5C28F-A3AF-4F7B-AA4A-0B2FE67A4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17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latin typeface="Arial" charset="0"/>
                <a:cs typeface="Arial" charset="0"/>
              </a:rPr>
              <a:t>www.rosatom.ru</a:t>
            </a:r>
            <a:endParaRPr lang="ru-RU" sz="1400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64518" name="navigation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486525" y="1022350"/>
            <a:ext cx="287338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64519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65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64520" name="navigation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246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64521" name="navigation4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627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latin typeface="Arial" charset="0"/>
                <a:cs typeface="Arial" charset="0"/>
              </a:rPr>
              <a:t>4</a:t>
            </a:r>
            <a:endParaRPr lang="ru-RU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64522" name="navigation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latin typeface="Arial" charset="0"/>
                <a:cs typeface="Arial" charset="0"/>
              </a:rPr>
              <a:t>5</a:t>
            </a:r>
            <a:endParaRPr lang="ru-RU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64523" name="navigation6"/>
          <p:cNvSpPr>
            <a:spLocks noChangeArrowheads="1"/>
          </p:cNvSpPr>
          <p:nvPr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endParaRPr lang="ru-RU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28" r:id="rId1"/>
    <p:sldLayoutId id="2147485566" r:id="rId2"/>
    <p:sldLayoutId id="2147485567" r:id="rId3"/>
    <p:sldLayoutId id="2147485568" r:id="rId4"/>
    <p:sldLayoutId id="2147485569" r:id="rId5"/>
    <p:sldLayoutId id="2147485570" r:id="rId6"/>
    <p:sldLayoutId id="2147485571" r:id="rId7"/>
    <p:sldLayoutId id="2147485572" r:id="rId8"/>
    <p:sldLayoutId id="2147485573" r:id="rId9"/>
    <p:sldLayoutId id="2147485574" r:id="rId10"/>
    <p:sldLayoutId id="2147485575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8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9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611" name="Text Box 3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latin typeface="Arial" charset="0"/>
                <a:cs typeface="Arial" charset="0"/>
              </a:rPr>
              <a:t>www.rosatom.ru</a:t>
            </a:r>
            <a:endParaRPr lang="ru-RU" sz="1400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733629C-E8C1-4992-B9D5-6CFA6256F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8614" name="navigation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486525" y="1022350"/>
            <a:ext cx="287338" cy="2873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68615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65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68616" name="navigation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246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68617" name="navigation4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627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latin typeface="Arial" charset="0"/>
                <a:cs typeface="Arial" charset="0"/>
              </a:rPr>
              <a:t>4</a:t>
            </a:r>
            <a:endParaRPr lang="ru-RU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68618" name="navigation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latin typeface="Arial" charset="0"/>
                <a:cs typeface="Arial" charset="0"/>
              </a:rPr>
              <a:t>5</a:t>
            </a:r>
            <a:endParaRPr lang="ru-RU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68619" name="navigation6"/>
          <p:cNvSpPr>
            <a:spLocks noChangeArrowheads="1"/>
          </p:cNvSpPr>
          <p:nvPr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latin typeface="Arial" charset="0"/>
                <a:cs typeface="Arial" charset="0"/>
              </a:rPr>
              <a:t>6</a:t>
            </a:r>
            <a:endParaRPr lang="ru-RU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29" r:id="rId1"/>
    <p:sldLayoutId id="2147485576" r:id="rId2"/>
    <p:sldLayoutId id="2147485577" r:id="rId3"/>
    <p:sldLayoutId id="2147485578" r:id="rId4"/>
    <p:sldLayoutId id="2147485579" r:id="rId5"/>
    <p:sldLayoutId id="2147485580" r:id="rId6"/>
    <p:sldLayoutId id="2147485581" r:id="rId7"/>
    <p:sldLayoutId id="2147485582" r:id="rId8"/>
    <p:sldLayoutId id="2147485583" r:id="rId9"/>
    <p:sldLayoutId id="2147485584" r:id="rId10"/>
    <p:sldLayoutId id="2147485585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8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9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DA0208-9D2C-417F-86DD-03926ECEC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0661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latin typeface="Arial" charset="0"/>
                <a:cs typeface="Arial" charset="0"/>
              </a:rPr>
              <a:t>www.rosatom.ru</a:t>
            </a:r>
            <a:endParaRPr lang="ru-RU" sz="1400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70662" name="navigation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486525" y="1022350"/>
            <a:ext cx="287338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70663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65938" y="1022350"/>
            <a:ext cx="28733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70664" name="navigation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246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70665" name="navigation4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627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latin typeface="Arial" charset="0"/>
                <a:cs typeface="Arial" charset="0"/>
              </a:rPr>
              <a:t>4</a:t>
            </a:r>
            <a:endParaRPr lang="ru-RU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70666" name="navigation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latin typeface="Arial" charset="0"/>
                <a:cs typeface="Arial" charset="0"/>
              </a:rPr>
              <a:t>5</a:t>
            </a:r>
            <a:endParaRPr lang="ru-RU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70667" name="navigation6"/>
          <p:cNvSpPr>
            <a:spLocks noChangeArrowheads="1"/>
          </p:cNvSpPr>
          <p:nvPr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latin typeface="Arial" charset="0"/>
                <a:cs typeface="Arial" charset="0"/>
              </a:rPr>
              <a:t>6</a:t>
            </a:r>
            <a:endParaRPr lang="ru-RU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0" r:id="rId1"/>
    <p:sldLayoutId id="2147485586" r:id="rId2"/>
    <p:sldLayoutId id="2147485587" r:id="rId3"/>
    <p:sldLayoutId id="2147485588" r:id="rId4"/>
    <p:sldLayoutId id="2147485589" r:id="rId5"/>
    <p:sldLayoutId id="2147485590" r:id="rId6"/>
    <p:sldLayoutId id="2147485591" r:id="rId7"/>
    <p:sldLayoutId id="2147485592" r:id="rId8"/>
    <p:sldLayoutId id="2147485593" r:id="rId9"/>
    <p:sldLayoutId id="2147485594" r:id="rId10"/>
    <p:sldLayoutId id="2147485595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8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9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C5AD04-E0DE-4264-84B1-330A591E6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09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latin typeface="Arial" charset="0"/>
                <a:cs typeface="Arial" charset="0"/>
              </a:rPr>
              <a:t>www.rosatom.ru</a:t>
            </a:r>
            <a:endParaRPr lang="ru-RU" sz="1400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72710" name="navigation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486525" y="1022350"/>
            <a:ext cx="287338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72711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65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72712" name="navigation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246938" y="1022350"/>
            <a:ext cx="28733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72713" name="navigation4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627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latin typeface="Arial" charset="0"/>
                <a:cs typeface="Arial" charset="0"/>
              </a:rPr>
              <a:t>4</a:t>
            </a:r>
            <a:endParaRPr lang="ru-RU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72714" name="navigation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latin typeface="Arial" charset="0"/>
                <a:cs typeface="Arial" charset="0"/>
              </a:rPr>
              <a:t>5</a:t>
            </a:r>
            <a:endParaRPr lang="ru-RU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72715" name="navigation6"/>
          <p:cNvSpPr>
            <a:spLocks noChangeArrowheads="1"/>
          </p:cNvSpPr>
          <p:nvPr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latin typeface="Arial" charset="0"/>
                <a:cs typeface="Arial" charset="0"/>
              </a:rPr>
              <a:t>6</a:t>
            </a:r>
            <a:endParaRPr lang="ru-RU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1" r:id="rId1"/>
    <p:sldLayoutId id="2147485596" r:id="rId2"/>
    <p:sldLayoutId id="2147485597" r:id="rId3"/>
    <p:sldLayoutId id="2147485598" r:id="rId4"/>
    <p:sldLayoutId id="2147485599" r:id="rId5"/>
    <p:sldLayoutId id="2147485600" r:id="rId6"/>
    <p:sldLayoutId id="2147485601" r:id="rId7"/>
    <p:sldLayoutId id="2147485602" r:id="rId8"/>
    <p:sldLayoutId id="2147485603" r:id="rId9"/>
    <p:sldLayoutId id="2147485604" r:id="rId10"/>
    <p:sldLayoutId id="2147485605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8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9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6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a--sw3tSuYwFh9d4syvsTVb" hidden="1"/>
          <p:cNvSpPr>
            <a:spLocks noChangeArrowheads="1"/>
          </p:cNvSpPr>
          <p:nvPr/>
        </p:nvSpPr>
        <p:spPr bwMode="auto">
          <a:xfrm>
            <a:off x="63500" y="6731000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49" name="Rectangle 2"/>
          <p:cNvSpPr txBox="1">
            <a:spLocks noChangeArrowheads="1"/>
          </p:cNvSpPr>
          <p:nvPr/>
        </p:nvSpPr>
        <p:spPr bwMode="auto">
          <a:xfrm>
            <a:off x="589787" y="2276872"/>
            <a:ext cx="8358187" cy="2365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110000"/>
              </a:lnSpc>
            </a:pPr>
            <a:r>
              <a:rPr lang="ru-RU" sz="2400" b="1" dirty="0" smtClean="0">
                <a:solidFill>
                  <a:schemeClr val="folHlink"/>
                </a:solidFill>
              </a:rPr>
              <a:t>Тестовая</a:t>
            </a:r>
            <a:endParaRPr lang="ru-RU" sz="2000" b="1" dirty="0" smtClean="0">
              <a:solidFill>
                <a:schemeClr val="folHlink"/>
              </a:solidFill>
            </a:endParaRPr>
          </a:p>
          <a:p>
            <a:pPr eaLnBrk="0" hangingPunct="0">
              <a:lnSpc>
                <a:spcPct val="110000"/>
              </a:lnSpc>
            </a:pPr>
            <a:endParaRPr lang="ru-RU" sz="2400" b="1" dirty="0">
              <a:solidFill>
                <a:schemeClr val="folHlink"/>
              </a:solidFill>
            </a:endParaRPr>
          </a:p>
          <a:p>
            <a:pPr eaLnBrk="0" hangingPunct="0">
              <a:lnSpc>
                <a:spcPct val="110000"/>
              </a:lnSpc>
            </a:pPr>
            <a:endParaRPr lang="ru-RU" sz="2400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Содержание</a:t>
            </a:r>
            <a:endParaRPr lang="en-GB" dirty="0" smtClean="0"/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C1A3C6-D7A1-43D8-B91D-F8C2D7F54152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  <p:pic>
        <p:nvPicPr>
          <p:cNvPr id="3073" name="Picture 1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475679"/>
            <a:ext cx="1152128" cy="38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1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1E877-FF4E-46C1-8282-C9528624DB3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" name="Picture 1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475679"/>
            <a:ext cx="1152128" cy="38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5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Rectangle 5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>
                <a:sym typeface="Arial"/>
              </a:rPr>
              <a:t>2</a:t>
            </a:r>
            <a:endParaRPr lang="en-US" sz="1200">
              <a:sym typeface="Arial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357188" y="142875"/>
            <a:ext cx="8786812" cy="903288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2.</a:t>
            </a:r>
            <a:endParaRPr lang="ru-RU" sz="2800" dirty="0" smtClean="0"/>
          </a:p>
        </p:txBody>
      </p:sp>
      <p:sp>
        <p:nvSpPr>
          <p:cNvPr id="102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/>
            <a:fld id="{98576A94-A903-4547-A061-86189A356BEB}" type="slidenum">
              <a:rPr lang="ru-RU" sz="2200" b="1">
                <a:solidFill>
                  <a:schemeClr val="hlink"/>
                </a:solidFill>
              </a:rPr>
              <a:pPr algn="r"/>
              <a:t>4</a:t>
            </a:fld>
            <a:endParaRPr lang="ru-RU" sz="2200" b="1">
              <a:solidFill>
                <a:schemeClr val="hlin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D8860A-5770-4C22-8450-920E9435B28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1" name="Picture 1" descr="logo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6475679"/>
            <a:ext cx="1152128" cy="38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E221F-E9AD-42ED-B2AF-2B4F09B6A545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42875"/>
            <a:ext cx="8207375" cy="9032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3</a:t>
            </a:r>
            <a:r>
              <a:rPr lang="ru-RU" sz="2800" dirty="0" smtClean="0"/>
              <a:t>.</a:t>
            </a:r>
            <a:endParaRPr lang="en-GB" sz="2800" dirty="0" smtClean="0"/>
          </a:p>
        </p:txBody>
      </p:sp>
      <p:pic>
        <p:nvPicPr>
          <p:cNvPr id="7" name="Picture 1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475679"/>
            <a:ext cx="1152128" cy="38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32788" y="6480175"/>
            <a:ext cx="811212" cy="377825"/>
          </a:xfrm>
        </p:spPr>
        <p:txBody>
          <a:bodyPr/>
          <a:lstStyle/>
          <a:p>
            <a:pPr>
              <a:defRPr/>
            </a:pPr>
            <a:fld id="{1FC437B4-A612-479D-89B4-6536A84AF92B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8588"/>
            <a:ext cx="8207375" cy="9032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4</a:t>
            </a:r>
            <a:r>
              <a:rPr lang="ru-RU" sz="2800" dirty="0" smtClean="0"/>
              <a:t>.</a:t>
            </a:r>
            <a:endParaRPr lang="en-GB" dirty="0" smtClean="0"/>
          </a:p>
        </p:txBody>
      </p:sp>
      <p:pic>
        <p:nvPicPr>
          <p:cNvPr id="6" name="Picture 1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475679"/>
            <a:ext cx="1152128" cy="38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Rectangle 5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Rectangle 5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>
                <a:sym typeface="Arial"/>
              </a:rPr>
              <a:t>2</a:t>
            </a:r>
            <a:endParaRPr lang="en-US" sz="1200">
              <a:sym typeface="Arial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357188" y="142875"/>
            <a:ext cx="8497887" cy="903288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5</a:t>
            </a:r>
            <a:r>
              <a:rPr lang="ru-RU" sz="2800" dirty="0" smtClean="0"/>
              <a:t>.</a:t>
            </a:r>
            <a:endParaRPr lang="ru-RU" sz="2800" dirty="0" smtClean="0"/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/>
            <a:fld id="{C9CB55B2-CB91-4297-888D-2875F988E6A4}" type="slidenum">
              <a:rPr lang="ru-RU" sz="2200" b="1">
                <a:solidFill>
                  <a:schemeClr val="hlink"/>
                </a:solidFill>
              </a:rPr>
              <a:pPr algn="r"/>
              <a:t>7</a:t>
            </a:fld>
            <a:endParaRPr lang="ru-RU" sz="2200" b="1">
              <a:solidFill>
                <a:schemeClr val="hlin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94D49-03DC-4D02-8250-6C637DD955E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1" name="Picture 1" descr="logo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6475679"/>
            <a:ext cx="1152128" cy="38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D9E930-E27E-46A9-8DD0-FD61B401B27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800" dirty="0" smtClean="0"/>
              <a:t>6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" name="Picture 1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475679"/>
            <a:ext cx="1152128" cy="38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Xi8V6SwkyfKo9ukZlZz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3YlLEgN0adl0wYygOP.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FCKkDQxEusLhvXprN3u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Xi8V6SwkyfKo9ukZlZz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3YlLEgN0adl0wYygOP.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FCKkDQxEusLhvXprN3uQ"/>
</p:tagLst>
</file>

<file path=ppt/theme/theme1.xml><?xml version="1.0" encoding="utf-8"?>
<a:theme xmlns:a="http://schemas.openxmlformats.org/drawingml/2006/main" name="ФинансИтоги_2011_ЗАЭС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a-section64">
  <a:themeElements>
    <a:clrScheme name="a-section64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a-section65">
  <a:themeElements>
    <a:clrScheme name="a-section65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-content">
  <a:themeElements>
    <a:clrScheme name="a-conten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-section66">
  <a:themeElements>
    <a:clrScheme name="a-section66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6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6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6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6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6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a-section61">
  <a:themeElements>
    <a:clrScheme name="a-section61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a-section62">
  <a:themeElements>
    <a:clrScheme name="a-section62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2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a-section63">
  <a:themeElements>
    <a:clrScheme name="a-section63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3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3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3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3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3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a-default 6">
    <a:dk1>
      <a:srgbClr val="414142"/>
    </a:dk1>
    <a:lt1>
      <a:srgbClr val="FFFFFF"/>
    </a:lt1>
    <a:dk2>
      <a:srgbClr val="FFFFFF"/>
    </a:dk2>
    <a:lt2>
      <a:srgbClr val="808080"/>
    </a:lt2>
    <a:accent1>
      <a:srgbClr val="F37D07"/>
    </a:accent1>
    <a:accent2>
      <a:srgbClr val="4596D1"/>
    </a:accent2>
    <a:accent3>
      <a:srgbClr val="FFFFFF"/>
    </a:accent3>
    <a:accent4>
      <a:srgbClr val="363637"/>
    </a:accent4>
    <a:accent5>
      <a:srgbClr val="F8BFAA"/>
    </a:accent5>
    <a:accent6>
      <a:srgbClr val="3E87BD"/>
    </a:accent6>
    <a:hlink>
      <a:srgbClr val="003274"/>
    </a:hlink>
    <a:folHlink>
      <a:srgbClr val="025EA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ФинансИтоги_2011_ЗАЭС</Template>
  <TotalTime>4</TotalTime>
  <Words>28</Words>
  <Application>Microsoft Office PowerPoint</Application>
  <PresentationFormat>Экран (4:3)</PresentationFormat>
  <Paragraphs>22</Paragraphs>
  <Slides>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ФинансИтоги_2011_ЗАЭС</vt:lpstr>
      <vt:lpstr>2_Специальное оформление</vt:lpstr>
      <vt:lpstr>Специальное оформление</vt:lpstr>
      <vt:lpstr>1_Специальное оформление</vt:lpstr>
      <vt:lpstr>a-content</vt:lpstr>
      <vt:lpstr>a-section66</vt:lpstr>
      <vt:lpstr>a-section61</vt:lpstr>
      <vt:lpstr>a-section62</vt:lpstr>
      <vt:lpstr>a-section63</vt:lpstr>
      <vt:lpstr>a-section64</vt:lpstr>
      <vt:lpstr>a-section65</vt:lpstr>
      <vt:lpstr>think-cell Slide</vt:lpstr>
      <vt:lpstr>Презентация PowerPoint</vt:lpstr>
      <vt:lpstr>Содержание</vt:lpstr>
      <vt:lpstr>1.</vt:lpstr>
      <vt:lpstr>2.</vt:lpstr>
      <vt:lpstr>3.</vt:lpstr>
      <vt:lpstr>4.</vt:lpstr>
      <vt:lpstr>5.</vt:lpstr>
      <vt:lpstr>6.</vt:lpstr>
    </vt:vector>
  </TitlesOfParts>
  <Company>ОАО"ВПО"ЗАЭС"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Yuritsyna</dc:creator>
  <cp:lastModifiedBy>Сергей Бондарев</cp:lastModifiedBy>
  <cp:revision>2</cp:revision>
  <dcterms:created xsi:type="dcterms:W3CDTF">2012-02-29T11:27:54Z</dcterms:created>
  <dcterms:modified xsi:type="dcterms:W3CDTF">2012-10-02T05:32:11Z</dcterms:modified>
</cp:coreProperties>
</file>